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0E7EB6-DB6C-456F-AA0D-9382F6FAF8FA}" v="42" dt="2025-05-12T20:22:38.1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52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aldine Feltz" userId="4e4861cc5cd7609e" providerId="LiveId" clId="{260E7EB6-DB6C-456F-AA0D-9382F6FAF8FA}"/>
    <pc:docChg chg="undo custSel modSld">
      <pc:chgData name="Geraldine Feltz" userId="4e4861cc5cd7609e" providerId="LiveId" clId="{260E7EB6-DB6C-456F-AA0D-9382F6FAF8FA}" dt="2025-05-12T20:28:30.171" v="376" actId="14861"/>
      <pc:docMkLst>
        <pc:docMk/>
      </pc:docMkLst>
      <pc:sldChg chg="addSp delSp modSp mod setBg">
        <pc:chgData name="Geraldine Feltz" userId="4e4861cc5cd7609e" providerId="LiveId" clId="{260E7EB6-DB6C-456F-AA0D-9382F6FAF8FA}" dt="2025-05-12T20:28:30.171" v="376" actId="14861"/>
        <pc:sldMkLst>
          <pc:docMk/>
          <pc:sldMk cId="1526366088" sldId="256"/>
        </pc:sldMkLst>
        <pc:spChg chg="mod ord">
          <ac:chgData name="Geraldine Feltz" userId="4e4861cc5cd7609e" providerId="LiveId" clId="{260E7EB6-DB6C-456F-AA0D-9382F6FAF8FA}" dt="2025-05-11T22:08:38.119" v="109" actId="166"/>
          <ac:spMkLst>
            <pc:docMk/>
            <pc:sldMk cId="1526366088" sldId="256"/>
            <ac:spMk id="2" creationId="{06560168-CAD4-2D05-1692-295102BD4052}"/>
          </ac:spMkLst>
        </pc:spChg>
        <pc:spChg chg="mod">
          <ac:chgData name="Geraldine Feltz" userId="4e4861cc5cd7609e" providerId="LiveId" clId="{260E7EB6-DB6C-456F-AA0D-9382F6FAF8FA}" dt="2025-05-12T20:25:57.932" v="332" actId="1076"/>
          <ac:spMkLst>
            <pc:docMk/>
            <pc:sldMk cId="1526366088" sldId="256"/>
            <ac:spMk id="3" creationId="{7E6348EB-5ECB-3FF4-A3F6-700A1E9C1364}"/>
          </ac:spMkLst>
        </pc:spChg>
        <pc:spChg chg="mod">
          <ac:chgData name="Geraldine Feltz" userId="4e4861cc5cd7609e" providerId="LiveId" clId="{260E7EB6-DB6C-456F-AA0D-9382F6FAF8FA}" dt="2025-05-12T20:21:52.694" v="221" actId="1076"/>
          <ac:spMkLst>
            <pc:docMk/>
            <pc:sldMk cId="1526366088" sldId="256"/>
            <ac:spMk id="4" creationId="{410AE96E-E9BD-ADC5-5919-2E8C36D3080C}"/>
          </ac:spMkLst>
        </pc:spChg>
        <pc:picChg chg="add mod modCrop">
          <ac:chgData name="Geraldine Feltz" userId="4e4861cc5cd7609e" providerId="LiveId" clId="{260E7EB6-DB6C-456F-AA0D-9382F6FAF8FA}" dt="2025-05-12T20:24:34.919" v="295" actId="1076"/>
          <ac:picMkLst>
            <pc:docMk/>
            <pc:sldMk cId="1526366088" sldId="256"/>
            <ac:picMk id="5" creationId="{9E4F1AD4-CBFE-F677-B62B-1355C94DD68B}"/>
          </ac:picMkLst>
        </pc:picChg>
        <pc:picChg chg="del">
          <ac:chgData name="Geraldine Feltz" userId="4e4861cc5cd7609e" providerId="LiveId" clId="{260E7EB6-DB6C-456F-AA0D-9382F6FAF8FA}" dt="2025-05-11T22:04:05.795" v="84" actId="478"/>
          <ac:picMkLst>
            <pc:docMk/>
            <pc:sldMk cId="1526366088" sldId="256"/>
            <ac:picMk id="5" creationId="{FA18763E-74D2-F98A-61F8-955A85378EF2}"/>
          </ac:picMkLst>
        </pc:picChg>
        <pc:picChg chg="del mod">
          <ac:chgData name="Geraldine Feltz" userId="4e4861cc5cd7609e" providerId="LiveId" clId="{260E7EB6-DB6C-456F-AA0D-9382F6FAF8FA}" dt="2025-05-12T20:21:35.868" v="220" actId="478"/>
          <ac:picMkLst>
            <pc:docMk/>
            <pc:sldMk cId="1526366088" sldId="256"/>
            <ac:picMk id="6" creationId="{E999F96B-974D-3B0E-E071-12625744B35E}"/>
          </ac:picMkLst>
        </pc:picChg>
        <pc:picChg chg="del">
          <ac:chgData name="Geraldine Feltz" userId="4e4861cc5cd7609e" providerId="LiveId" clId="{260E7EB6-DB6C-456F-AA0D-9382F6FAF8FA}" dt="2025-05-11T22:01:29.377" v="72" actId="478"/>
          <ac:picMkLst>
            <pc:docMk/>
            <pc:sldMk cId="1526366088" sldId="256"/>
            <ac:picMk id="7" creationId="{72B1E888-F84C-1FDF-BC8D-4E87C6CBD0AA}"/>
          </ac:picMkLst>
        </pc:picChg>
        <pc:picChg chg="del">
          <ac:chgData name="Geraldine Feltz" userId="4e4861cc5cd7609e" providerId="LiveId" clId="{260E7EB6-DB6C-456F-AA0D-9382F6FAF8FA}" dt="2025-05-11T22:00:39.815" v="67" actId="478"/>
          <ac:picMkLst>
            <pc:docMk/>
            <pc:sldMk cId="1526366088" sldId="256"/>
            <ac:picMk id="8" creationId="{E2A29EE0-3785-5CB8-D75A-8F40C4C2B56F}"/>
          </ac:picMkLst>
        </pc:picChg>
        <pc:picChg chg="del">
          <ac:chgData name="Geraldine Feltz" userId="4e4861cc5cd7609e" providerId="LiveId" clId="{260E7EB6-DB6C-456F-AA0D-9382F6FAF8FA}" dt="2025-05-11T22:02:01.699" v="78" actId="478"/>
          <ac:picMkLst>
            <pc:docMk/>
            <pc:sldMk cId="1526366088" sldId="256"/>
            <ac:picMk id="9" creationId="{343D2D9E-78B9-9329-FC1C-153BAF9359A5}"/>
          </ac:picMkLst>
        </pc:picChg>
        <pc:picChg chg="del">
          <ac:chgData name="Geraldine Feltz" userId="4e4861cc5cd7609e" providerId="LiveId" clId="{260E7EB6-DB6C-456F-AA0D-9382F6FAF8FA}" dt="2025-05-12T19:55:31.734" v="179" actId="478"/>
          <ac:picMkLst>
            <pc:docMk/>
            <pc:sldMk cId="1526366088" sldId="256"/>
            <ac:picMk id="10" creationId="{B1A7A735-0492-3E50-37BB-6201AB371B36}"/>
          </ac:picMkLst>
        </pc:picChg>
        <pc:picChg chg="mod">
          <ac:chgData name="Geraldine Feltz" userId="4e4861cc5cd7609e" providerId="LiveId" clId="{260E7EB6-DB6C-456F-AA0D-9382F6FAF8FA}" dt="2025-05-12T20:27:58.603" v="363" actId="1076"/>
          <ac:picMkLst>
            <pc:docMk/>
            <pc:sldMk cId="1526366088" sldId="256"/>
            <ac:picMk id="11" creationId="{BC6B2C00-94E6-867B-02F0-03EC1773E353}"/>
          </ac:picMkLst>
        </pc:picChg>
        <pc:picChg chg="add mod modCrop">
          <ac:chgData name="Geraldine Feltz" userId="4e4861cc5cd7609e" providerId="LiveId" clId="{260E7EB6-DB6C-456F-AA0D-9382F6FAF8FA}" dt="2025-05-12T20:25:32.452" v="329" actId="1076"/>
          <ac:picMkLst>
            <pc:docMk/>
            <pc:sldMk cId="1526366088" sldId="256"/>
            <ac:picMk id="12" creationId="{235862E8-5EE4-B77B-391A-8DCDB449B47C}"/>
          </ac:picMkLst>
        </pc:picChg>
        <pc:picChg chg="mod">
          <ac:chgData name="Geraldine Feltz" userId="4e4861cc5cd7609e" providerId="LiveId" clId="{260E7EB6-DB6C-456F-AA0D-9382F6FAF8FA}" dt="2025-05-12T20:27:54.492" v="362" actId="1076"/>
          <ac:picMkLst>
            <pc:docMk/>
            <pc:sldMk cId="1526366088" sldId="256"/>
            <ac:picMk id="13" creationId="{7920FD96-6230-5FE7-CFA8-3653E1FE4E20}"/>
          </ac:picMkLst>
        </pc:picChg>
        <pc:picChg chg="add mod modCrop">
          <ac:chgData name="Geraldine Feltz" userId="4e4861cc5cd7609e" providerId="LiveId" clId="{260E7EB6-DB6C-456F-AA0D-9382F6FAF8FA}" dt="2025-05-12T20:26:59.854" v="361" actId="1076"/>
          <ac:picMkLst>
            <pc:docMk/>
            <pc:sldMk cId="1526366088" sldId="256"/>
            <ac:picMk id="14" creationId="{759E1681-8FDF-ED09-5592-16225BB48B6A}"/>
          </ac:picMkLst>
        </pc:picChg>
        <pc:picChg chg="mod">
          <ac:chgData name="Geraldine Feltz" userId="4e4861cc5cd7609e" providerId="LiveId" clId="{260E7EB6-DB6C-456F-AA0D-9382F6FAF8FA}" dt="2025-05-12T20:22:01.331" v="222" actId="1076"/>
          <ac:picMkLst>
            <pc:docMk/>
            <pc:sldMk cId="1526366088" sldId="256"/>
            <ac:picMk id="15" creationId="{8BC003AF-7D25-088D-6525-B08771E22C6E}"/>
          </ac:picMkLst>
        </pc:picChg>
        <pc:picChg chg="add mod modCrop">
          <ac:chgData name="Geraldine Feltz" userId="4e4861cc5cd7609e" providerId="LiveId" clId="{260E7EB6-DB6C-456F-AA0D-9382F6FAF8FA}" dt="2025-05-12T20:28:30.171" v="376" actId="14861"/>
          <ac:picMkLst>
            <pc:docMk/>
            <pc:sldMk cId="1526366088" sldId="256"/>
            <ac:picMk id="16" creationId="{FF9F5CC1-07B1-977A-F935-19D782022132}"/>
          </ac:picMkLst>
        </pc:picChg>
        <pc:picChg chg="mod">
          <ac:chgData name="Geraldine Feltz" userId="4e4861cc5cd7609e" providerId="LiveId" clId="{260E7EB6-DB6C-456F-AA0D-9382F6FAF8FA}" dt="2025-05-12T20:22:07.161" v="223" actId="1076"/>
          <ac:picMkLst>
            <pc:docMk/>
            <pc:sldMk cId="1526366088" sldId="256"/>
            <ac:picMk id="17" creationId="{A2EA2A75-CAD9-8A6C-0082-B41D1160E224}"/>
          </ac:picMkLst>
        </pc:picChg>
        <pc:picChg chg="add mod modCrop">
          <ac:chgData name="Geraldine Feltz" userId="4e4861cc5cd7609e" providerId="LiveId" clId="{260E7EB6-DB6C-456F-AA0D-9382F6FAF8FA}" dt="2025-05-12T20:26:37.761" v="337" actId="14861"/>
          <ac:picMkLst>
            <pc:docMk/>
            <pc:sldMk cId="1526366088" sldId="256"/>
            <ac:picMk id="18" creationId="{55593B7F-C347-44AE-ED58-3E7B12708C9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F6F6D-FE82-4ED1-A5F0-F917795FBBC8}" type="datetimeFigureOut">
              <a:rPr lang="de-DE" smtClean="0"/>
              <a:t>12.05.2025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22712-B2DE-45A0-8CF0-D65AB13FEB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6707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22712-B2DE-45A0-8CF0-D65AB13FEBC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3413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4CC46-4347-DABE-B077-B15ECDF8D4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D9860AD-64B4-0541-5BEA-40A7D3259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4AB836-7EE9-5A4D-93C6-8139FAA4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D94A7-58FA-448B-A517-715F3E7B70F8}" type="datetimeFigureOut">
              <a:rPr lang="de-DE" smtClean="0"/>
              <a:t>12.05.2025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B1FDCF-DF80-6F64-F3C7-6F57DB07F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EA8145-CB27-6DC0-FB86-D13E1DC1E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FB1CA-FA04-4236-B4A0-57BE8EC139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2559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D5B0F4-A9BB-E28E-5B10-9B1C4026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7B980D1-747C-AEF4-AE95-B4756FCA54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0139B9-1F40-B7C4-1609-CF1ACA38C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D94A7-58FA-448B-A517-715F3E7B70F8}" type="datetimeFigureOut">
              <a:rPr lang="de-DE" smtClean="0"/>
              <a:t>12.05.2025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98F91E-49F1-2D52-B27D-B770B5E51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5E3796-4ED7-ABA0-6CCA-3CB7C7EE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FB1CA-FA04-4236-B4A0-57BE8EC139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291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B40CEB3-158D-2425-9FA6-9B472071A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89E80BE-F773-0C53-C634-F9F505C4F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0EAC1B-EA1A-CF43-6519-D9DFA7674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D94A7-58FA-448B-A517-715F3E7B70F8}" type="datetimeFigureOut">
              <a:rPr lang="de-DE" smtClean="0"/>
              <a:t>12.05.2025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B1EDFB-FC52-0732-0D0D-04B0A240E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2BF83E-98B9-8CB7-FAF8-B3DEB5AC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FB1CA-FA04-4236-B4A0-57BE8EC139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431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682F0E-B4F6-F2BF-0DA6-1E2D0300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DD54CC-297D-1E9A-8E4D-C8BE2C9D4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073F25-5DA5-CABA-C8A3-69C5AF735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D94A7-58FA-448B-A517-715F3E7B70F8}" type="datetimeFigureOut">
              <a:rPr lang="de-DE" smtClean="0"/>
              <a:t>12.05.2025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EC0BD6-8E7B-9FF4-9E5D-D87C99C21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A63502-75D8-B2F7-C690-0950C4870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FB1CA-FA04-4236-B4A0-57BE8EC139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783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18ADA2-A91C-30A8-BF94-4FA3966D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8304EC-949F-BAFD-80FC-143F301EC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32349D-BDAC-8980-1BF0-133B01DD6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D94A7-58FA-448B-A517-715F3E7B70F8}" type="datetimeFigureOut">
              <a:rPr lang="de-DE" smtClean="0"/>
              <a:t>12.05.2025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9D0B4E-6878-E332-B63A-BD945EEBC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7F645C-C1E1-5347-4D92-7598C1B77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FB1CA-FA04-4236-B4A0-57BE8EC139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500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962FD-545C-41B8-D5AF-A2FD92A93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881FA3-69C6-6797-08A7-4CE1275045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44B3B3D-A56D-A075-C9CC-7BE47FEAD6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F17BFE-C9CF-FAA7-2262-6827681FE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D94A7-58FA-448B-A517-715F3E7B70F8}" type="datetimeFigureOut">
              <a:rPr lang="de-DE" smtClean="0"/>
              <a:t>12.05.2025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0D2A9A4-8F25-8F9B-4927-8A76DEA48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7640D0-884A-B6E7-C333-8FA60F645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FB1CA-FA04-4236-B4A0-57BE8EC139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399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9200A0-0DD5-F3E2-FD48-1835CDFE8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6594C1-13DD-985C-2BF4-2D59B848A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7BE5697-8C58-7B29-F9FC-CF8D0163A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D0A7ADC-5D4E-6C15-24E8-6CE3E8F876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A147649-3A2D-9224-5239-5683A75863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155B5AB-7660-8365-6FB7-8A91C66D2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D94A7-58FA-448B-A517-715F3E7B70F8}" type="datetimeFigureOut">
              <a:rPr lang="de-DE" smtClean="0"/>
              <a:t>12.05.2025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5C0C32A-BA88-968E-439C-5A1E04AD2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190D9C5-32C9-59B2-44AB-5F30BF26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FB1CA-FA04-4236-B4A0-57BE8EC139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7925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4FA80D-856C-9F95-5E28-9A5C4106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30C2A2-4F12-5217-8CD1-C699C681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D94A7-58FA-448B-A517-715F3E7B70F8}" type="datetimeFigureOut">
              <a:rPr lang="de-DE" smtClean="0"/>
              <a:t>12.05.2025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B7D329-605B-CB09-06C1-D44D106A9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756E7B-0831-8E04-BF14-AB5C478DD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FB1CA-FA04-4236-B4A0-57BE8EC139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7012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FF75AE-5BE1-8B1A-FA1B-F5179074F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D94A7-58FA-448B-A517-715F3E7B70F8}" type="datetimeFigureOut">
              <a:rPr lang="de-DE" smtClean="0"/>
              <a:t>12.05.2025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64853BD-DFF9-E13D-E1B8-90899245D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4D1DA8-6073-AF09-7F34-36DD8DC7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FB1CA-FA04-4236-B4A0-57BE8EC139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4849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1B1D1B-4DEA-D05E-6D87-69C97EEE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F6782D-01F3-AB67-B99C-7C3C61DB3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BBFB5B6-E8BD-8FAB-ADDA-6690C780E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D132AD-BDEF-F8B5-B0B6-363C6C0FB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D94A7-58FA-448B-A517-715F3E7B70F8}" type="datetimeFigureOut">
              <a:rPr lang="de-DE" smtClean="0"/>
              <a:t>12.05.2025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D17704F-E591-B348-4EC2-D89C5C7EB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E18AFE-F58C-EC5A-9303-3156EEC5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FB1CA-FA04-4236-B4A0-57BE8EC139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568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B3854-C137-4B67-862F-8C221BDF9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9944F17-D21D-8456-EFA3-D30E01104C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72216D0-8A75-4BB0-3B0E-61599E754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558DFD-D3AF-9456-C36D-C45D5192F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D94A7-58FA-448B-A517-715F3E7B70F8}" type="datetimeFigureOut">
              <a:rPr lang="de-DE" smtClean="0"/>
              <a:t>12.05.2025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4A0453-68F9-1382-FCCF-A3AE98549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896067-D955-D3C2-4F68-D9A2AB32C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FB1CA-FA04-4236-B4A0-57BE8EC139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2490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6D82BC0-2AAB-F26A-27B4-3B26BB82A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4BC500-452C-0AC9-2C7B-7F5CDCD69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67025D-ADD7-1311-1E6F-2C8C7EAD19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8D94A7-58FA-448B-A517-715F3E7B70F8}" type="datetimeFigureOut">
              <a:rPr lang="de-DE" smtClean="0"/>
              <a:t>12.05.2025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38C9E5-CA2D-56C3-BF8D-08962CA5EB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22E4D1-A74D-A6D0-CFE4-64949DE584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FFB1CA-FA04-4236-B4A0-57BE8EC139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3056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10AE96E-E9BD-ADC5-5919-2E8C36D3080C}"/>
              </a:ext>
            </a:extLst>
          </p:cNvPr>
          <p:cNvSpPr txBox="1"/>
          <p:nvPr/>
        </p:nvSpPr>
        <p:spPr>
          <a:xfrm>
            <a:off x="93949" y="888615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Fir</a:t>
            </a:r>
            <a:r>
              <a:rPr lang="de-DE" b="1" dirty="0"/>
              <a:t> </a:t>
            </a:r>
            <a:r>
              <a:rPr lang="de-DE" b="1" dirty="0" err="1"/>
              <a:t>Iessen</a:t>
            </a:r>
            <a:r>
              <a:rPr lang="de-DE" b="1" dirty="0"/>
              <a:t> a </a:t>
            </a:r>
            <a:r>
              <a:rPr lang="de-DE" b="1" dirty="0" err="1"/>
              <a:t>Gedrenks</a:t>
            </a:r>
            <a:r>
              <a:rPr lang="de-DE" b="1" dirty="0"/>
              <a:t> </a:t>
            </a:r>
            <a:r>
              <a:rPr lang="de-DE" b="1" dirty="0" err="1"/>
              <a:t>suergen</a:t>
            </a:r>
            <a:r>
              <a:rPr lang="de-DE" b="1" dirty="0"/>
              <a:t>    </a:t>
            </a:r>
            <a:r>
              <a:rPr lang="de-DE" b="1" dirty="0" err="1"/>
              <a:t>d‘Fliiteschesser</a:t>
            </a:r>
            <a:r>
              <a:rPr lang="de-DE" b="1" dirty="0"/>
              <a:t> an </a:t>
            </a:r>
            <a:r>
              <a:rPr lang="de-DE" b="1" dirty="0" err="1"/>
              <a:t>d‘Ginbar</a:t>
            </a:r>
            <a:endParaRPr lang="de-DE" b="1" dirty="0"/>
          </a:p>
          <a:p>
            <a:pPr algn="ctr"/>
            <a:r>
              <a:rPr lang="de-DE" b="1" dirty="0"/>
              <a:t>Klenge </a:t>
            </a:r>
            <a:r>
              <a:rPr lang="de-DE" b="1" dirty="0" err="1"/>
              <a:t>Moart</a:t>
            </a:r>
            <a:endParaRPr lang="de-DE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E6348EB-5ECB-3FF4-A3F6-700A1E9C1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24564" y="786613"/>
            <a:ext cx="4652398" cy="211988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de-DE" dirty="0">
                <a:solidFill>
                  <a:schemeClr val="bg1"/>
                </a:solidFill>
              </a:rPr>
              <a:t>1 &amp; </a:t>
            </a:r>
            <a:r>
              <a:rPr lang="de-DE" b="1" dirty="0"/>
              <a:t>2 August </a:t>
            </a:r>
            <a:r>
              <a:rPr lang="de-DE" b="1" dirty="0" err="1"/>
              <a:t>Kassai</a:t>
            </a:r>
            <a:r>
              <a:rPr lang="de-DE" b="1" dirty="0"/>
              <a:t> Competition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de-DE" b="1" dirty="0"/>
              <a:t>3. August IHAA Competition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de-DE" b="1" dirty="0"/>
              <a:t>3. August Children &amp; Beginner Competition &amp; Open Door</a:t>
            </a:r>
          </a:p>
          <a:p>
            <a:r>
              <a:rPr lang="de-DE" b="1" dirty="0"/>
              <a:t>In 98, </a:t>
            </a:r>
            <a:r>
              <a:rPr lang="de-DE" b="1" dirty="0" err="1"/>
              <a:t>rue</a:t>
            </a:r>
            <a:r>
              <a:rPr lang="de-DE" b="1" dirty="0"/>
              <a:t> de </a:t>
            </a:r>
            <a:r>
              <a:rPr lang="de-DE" b="1" dirty="0" err="1"/>
              <a:t>Soleuvre</a:t>
            </a:r>
            <a:r>
              <a:rPr lang="de-DE" b="1" dirty="0"/>
              <a:t> L-4499 Limpach</a:t>
            </a:r>
          </a:p>
        </p:txBody>
      </p:sp>
      <p:pic>
        <p:nvPicPr>
          <p:cNvPr id="11" name="Grafik 10" descr="Ein Bild, das Pferd, Symbol, Logo, Clipart enthält.&#10;&#10;Automatisch generierte Beschreibung">
            <a:extLst>
              <a:ext uri="{FF2B5EF4-FFF2-40B4-BE49-F238E27FC236}">
                <a16:creationId xmlns:a16="http://schemas.microsoft.com/office/drawing/2014/main" id="{BC6B2C00-94E6-867B-02F0-03EC1773E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423" y="888615"/>
            <a:ext cx="1579776" cy="15748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Grafik 12" descr="Ein Bild, das Emblem, Pferd, Logo, Text enthält.&#10;&#10;Automatisch generierte Beschreibung">
            <a:extLst>
              <a:ext uri="{FF2B5EF4-FFF2-40B4-BE49-F238E27FC236}">
                <a16:creationId xmlns:a16="http://schemas.microsoft.com/office/drawing/2014/main" id="{7920FD96-6230-5FE7-CFA8-3653E1FE4E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538" y="2331407"/>
            <a:ext cx="1612456" cy="1574832"/>
          </a:xfrm>
          <a:prstGeom prst="ellipse">
            <a:avLst/>
          </a:prstGeom>
          <a:ln>
            <a:noFill/>
          </a:ln>
          <a:effectLst>
            <a:softEdge rad="165100"/>
          </a:effectLst>
        </p:spPr>
      </p:pic>
      <p:pic>
        <p:nvPicPr>
          <p:cNvPr id="15" name="Grafik 14" descr="Ein Bild, das Clipart, Entwurf, Grafiken, weiß enthält.&#10;&#10;Automatisch generierte Beschreibung">
            <a:extLst>
              <a:ext uri="{FF2B5EF4-FFF2-40B4-BE49-F238E27FC236}">
                <a16:creationId xmlns:a16="http://schemas.microsoft.com/office/drawing/2014/main" id="{8BC003AF-7D25-088D-6525-B08771E22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1" y="14448"/>
            <a:ext cx="949870" cy="615657"/>
          </a:xfrm>
          <a:prstGeom prst="rect">
            <a:avLst/>
          </a:prstGeom>
        </p:spPr>
      </p:pic>
      <p:pic>
        <p:nvPicPr>
          <p:cNvPr id="17" name="Grafik 16" descr="Ein Bild, das Text, Schrift enthält.&#10;&#10;Automatisch generierte Beschreibung">
            <a:extLst>
              <a:ext uri="{FF2B5EF4-FFF2-40B4-BE49-F238E27FC236}">
                <a16:creationId xmlns:a16="http://schemas.microsoft.com/office/drawing/2014/main" id="{A2EA2A75-CAD9-8A6C-0082-B41D1160E2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12" y="2405997"/>
            <a:ext cx="1750671" cy="71282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35862E8-5EE4-B77B-391A-8DCDB449B47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291" r="6542"/>
          <a:stretch/>
        </p:blipFill>
        <p:spPr>
          <a:xfrm>
            <a:off x="3065307" y="2776774"/>
            <a:ext cx="2586398" cy="4339336"/>
          </a:xfrm>
          <a:prstGeom prst="rect">
            <a:avLst/>
          </a:prstGeom>
          <a:effectLst>
            <a:softEdge rad="558800"/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59E1681-8FDF-ED09-5592-16225BB48B6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933" r="45777"/>
          <a:stretch/>
        </p:blipFill>
        <p:spPr>
          <a:xfrm>
            <a:off x="5474253" y="2906501"/>
            <a:ext cx="2351737" cy="4317517"/>
          </a:xfrm>
          <a:prstGeom prst="rect">
            <a:avLst/>
          </a:prstGeom>
          <a:effectLst>
            <a:softEdge rad="444500"/>
          </a:effec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F9F5CC1-07B1-977A-F935-19D78202213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7374" t="9370" r="6676" b="10240"/>
          <a:stretch/>
        </p:blipFill>
        <p:spPr>
          <a:xfrm>
            <a:off x="-65763" y="3171120"/>
            <a:ext cx="3006891" cy="3749871"/>
          </a:xfrm>
          <a:prstGeom prst="rect">
            <a:avLst/>
          </a:prstGeom>
          <a:effectLst>
            <a:softEdge rad="266700"/>
          </a:effec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5593B7F-C347-44AE-ED58-3E7B12708C9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0429" r="23143"/>
          <a:stretch/>
        </p:blipFill>
        <p:spPr>
          <a:xfrm>
            <a:off x="7239685" y="3147762"/>
            <a:ext cx="2268081" cy="3829089"/>
          </a:xfrm>
          <a:prstGeom prst="rect">
            <a:avLst/>
          </a:prstGeom>
          <a:effectLst>
            <a:softEdge rad="3810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6560168-CAD4-2D05-1692-295102BD40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199" y="108859"/>
            <a:ext cx="9144000" cy="957942"/>
          </a:xfrm>
        </p:spPr>
        <p:txBody>
          <a:bodyPr>
            <a:noAutofit/>
          </a:bodyPr>
          <a:lstStyle/>
          <a:p>
            <a:r>
              <a:rPr lang="de-DE" sz="72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Limpach Open 2025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4F1AD4-CBFE-F677-B62B-1355C94DD68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2486" t="13740" r="25166" b="18591"/>
          <a:stretch/>
        </p:blipFill>
        <p:spPr>
          <a:xfrm>
            <a:off x="10097329" y="3421332"/>
            <a:ext cx="2268081" cy="3694778"/>
          </a:xfrm>
          <a:prstGeom prst="rect">
            <a:avLst/>
          </a:prstGeom>
          <a:effectLst>
            <a:softEdge rad="342900"/>
          </a:effectLst>
        </p:spPr>
      </p:pic>
    </p:spTree>
    <p:extLst>
      <p:ext uri="{BB962C8B-B14F-4D97-AF65-F5344CB8AC3E}">
        <p14:creationId xmlns:p14="http://schemas.microsoft.com/office/powerpoint/2010/main" val="1526366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</Words>
  <Application>Microsoft Office PowerPoint</Application>
  <PresentationFormat>Breitbild</PresentationFormat>
  <Paragraphs>8</Paragraphs>
  <Slides>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</vt:lpstr>
      <vt:lpstr>Limpach Open 2025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Limpach Open 2024</dc:title>
  <dc:creator>Geraldine Feltz</dc:creator>
  <cp:lastModifiedBy>Geraldine Feltz</cp:lastModifiedBy>
  <cp:revision>2</cp:revision>
  <dcterms:created xsi:type="dcterms:W3CDTF">2024-05-17T16:10:07Z</dcterms:created>
  <dcterms:modified xsi:type="dcterms:W3CDTF">2025-05-12T20:28:38Z</dcterms:modified>
</cp:coreProperties>
</file>